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07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b14fa87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b14fa87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b14fa87d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b14fa87d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b14fa87d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b14fa87d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b14fa87d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b14fa87d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b14fa87d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b14fa87d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b14fa87d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b14fa87d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D9EAD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Team Round Robin     Teambuilder  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155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20"/>
              <a:t>Instructions</a:t>
            </a:r>
            <a:endParaRPr sz="392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Everyone will answer every question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The person to answer first will change CLOCKWISE with each question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Use up all your time! After everyone gets a turn to speak, keep discussing</a:t>
            </a:r>
            <a:endParaRPr sz="2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520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 b="1" u="sng"/>
              <a:t>This one’s a 2-parter!</a:t>
            </a:r>
            <a:endParaRPr sz="2000" b="1" u="sng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00" b="1" u="sng"/>
          </a:p>
          <a:p>
            <a:pPr marL="1543050" lvl="0" indent="-490219" algn="l" rtl="0">
              <a:spcBef>
                <a:spcPts val="0"/>
              </a:spcBef>
              <a:spcAft>
                <a:spcPts val="0"/>
              </a:spcAft>
              <a:buSzPts val="4120"/>
              <a:buAutoNum type="arabicParenR"/>
            </a:pPr>
            <a:r>
              <a:rPr lang="en" sz="4120"/>
              <a:t>What is your name?</a:t>
            </a:r>
            <a:endParaRPr sz="412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120"/>
          </a:p>
          <a:p>
            <a:pPr marL="1543050" lvl="0" indent="-490219" algn="l" rtl="0">
              <a:spcBef>
                <a:spcPts val="0"/>
              </a:spcBef>
              <a:spcAft>
                <a:spcPts val="0"/>
              </a:spcAft>
              <a:buSzPts val="4120"/>
              <a:buAutoNum type="arabicParenR"/>
            </a:pPr>
            <a:r>
              <a:rPr lang="en" sz="4120"/>
              <a:t>Do you have siblings? </a:t>
            </a:r>
            <a:endParaRPr sz="4120"/>
          </a:p>
          <a:p>
            <a:pPr marL="1543050" lvl="0" indent="-22860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/>
              <a:t>If yes, who are they?</a:t>
            </a:r>
            <a:endParaRPr sz="412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11700" y="1602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/>
              <a:t>Do you have pets? </a:t>
            </a:r>
            <a:endParaRPr sz="412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/>
              <a:t>If yes, who are they?</a:t>
            </a:r>
            <a:endParaRPr sz="412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311700" y="1602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/>
              <a:t>What is a food you enjoy?</a:t>
            </a:r>
            <a:endParaRPr sz="412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311700" y="1602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/>
              <a:t>What is your favorite season?</a:t>
            </a:r>
            <a:endParaRPr sz="412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311700" y="1355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/>
              <a:t>If you could compete in the Olympics, which sport would you like to compete in?</a:t>
            </a:r>
            <a:endParaRPr sz="4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On-screen Show (16:9)</PresentationFormat>
  <Paragraphs>17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Light</vt:lpstr>
      <vt:lpstr>Team Round Robin     Teambuilder  </vt:lpstr>
      <vt:lpstr>Instructions</vt:lpstr>
      <vt:lpstr>This one’s a 2-parter!  What is your name?  Do you have siblings?  If yes, who are they?</vt:lpstr>
      <vt:lpstr>Do you have pets?  If yes, who are they?</vt:lpstr>
      <vt:lpstr>What is a food you enjoy?</vt:lpstr>
      <vt:lpstr>What is your favorite season?</vt:lpstr>
      <vt:lpstr> If you could compete in the Olympics, which sport would you like to compete in?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Round Robin     Teambuilder  </dc:title>
  <dc:creator>Amy Olenzek</dc:creator>
  <cp:lastModifiedBy>Amy Olenzek</cp:lastModifiedBy>
  <cp:revision>1</cp:revision>
  <dcterms:modified xsi:type="dcterms:W3CDTF">2022-04-15T16:23:56Z</dcterms:modified>
</cp:coreProperties>
</file>