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907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7a7575a2d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7a7575a2d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eeca99b40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eeca99b40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eeca99b40e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eeca99b40e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eeca99b40e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eeca99b40e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eeca99b40e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eeca99b40e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eeca99b40e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eeca99b40e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D9EAD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-106320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The List Game 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43550" y="1034650"/>
            <a:ext cx="2856903" cy="384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1175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latin typeface="Calibri"/>
                <a:ea typeface="Calibri"/>
                <a:cs typeface="Calibri"/>
                <a:sym typeface="Calibri"/>
              </a:rPr>
              <a:t>Comment ça marche </a:t>
            </a:r>
            <a:r>
              <a:rPr lang="en" sz="3500" b="1" i="1">
                <a:latin typeface="Calibri"/>
                <a:ea typeface="Calibri"/>
                <a:cs typeface="Calibri"/>
                <a:sym typeface="Calibri"/>
              </a:rPr>
              <a:t>(How it works)</a:t>
            </a:r>
            <a:endParaRPr sz="3500" b="1" i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80372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300"/>
              <a:buFont typeface="Calibri"/>
              <a:buChar char="●"/>
            </a:pPr>
            <a:r>
              <a:rPr lang="en" sz="23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One person is chosen to write for the round </a:t>
            </a:r>
            <a:r>
              <a:rPr lang="en" sz="2300" b="1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(a different person must be used for each round)</a:t>
            </a:r>
            <a:endParaRPr sz="2300" b="1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300"/>
              <a:buFont typeface="Calibri"/>
              <a:buChar char="●"/>
            </a:pPr>
            <a:r>
              <a:rPr lang="en" sz="2300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rPr>
              <a:t>You have three minutes to name as many things as you can in the category and make a list of them</a:t>
            </a:r>
            <a:endParaRPr sz="2300">
              <a:solidFill>
                <a:schemeClr val="accent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300"/>
              <a:buFont typeface="Calibri"/>
              <a:buChar char="●"/>
            </a:pPr>
            <a:r>
              <a:rPr lang="en" sz="23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After three minutes, you </a:t>
            </a:r>
            <a:r>
              <a:rPr lang="en" sz="2300" b="1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trade </a:t>
            </a:r>
            <a:r>
              <a:rPr lang="en" sz="23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lists with another team and </a:t>
            </a:r>
            <a:r>
              <a:rPr lang="en" sz="2300" b="1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count </a:t>
            </a:r>
            <a:r>
              <a:rPr lang="en" sz="23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how many things they wrote</a:t>
            </a:r>
            <a:endParaRPr sz="2300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300"/>
              <a:buFont typeface="Calibri"/>
              <a:buChar char="●"/>
            </a:pPr>
            <a:r>
              <a:rPr lang="en" sz="2300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rPr>
              <a:t>The team with the most reads their list aloud and they get a point</a:t>
            </a:r>
            <a:endParaRPr sz="2300">
              <a:solidFill>
                <a:schemeClr val="accent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300"/>
              <a:buFont typeface="Calibri"/>
              <a:buChar char="●"/>
            </a:pPr>
            <a:r>
              <a:rPr lang="en" sz="23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Move on to other rounds. A new person writes</a:t>
            </a:r>
            <a:endParaRPr sz="2300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300"/>
              <a:buFont typeface="Calibri"/>
              <a:buChar char="●"/>
            </a:pPr>
            <a:r>
              <a:rPr lang="en" sz="2300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rPr>
              <a:t>The team with the most points wins!</a:t>
            </a:r>
            <a:endParaRPr sz="2300">
              <a:solidFill>
                <a:schemeClr val="accent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311700" y="6506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Round 1</a:t>
            </a:r>
            <a:endParaRPr/>
          </a:p>
        </p:txBody>
      </p:sp>
      <p:sp>
        <p:nvSpPr>
          <p:cNvPr id="67" name="Google Shape;67;p15"/>
          <p:cNvSpPr txBox="1"/>
          <p:nvPr/>
        </p:nvSpPr>
        <p:spPr>
          <a:xfrm>
            <a:off x="2003825" y="1546025"/>
            <a:ext cx="61722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Types of Candy </a:t>
            </a:r>
            <a:r>
              <a:rPr lang="en" sz="4000" b="1" u="sng"/>
              <a:t>Bar</a:t>
            </a:r>
            <a:endParaRPr sz="4000" b="1" u="sng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311700" y="6506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Round 2</a:t>
            </a:r>
            <a:endParaRPr/>
          </a:p>
        </p:txBody>
      </p:sp>
      <p:sp>
        <p:nvSpPr>
          <p:cNvPr id="73" name="Google Shape;73;p16"/>
          <p:cNvSpPr txBox="1"/>
          <p:nvPr/>
        </p:nvSpPr>
        <p:spPr>
          <a:xfrm>
            <a:off x="2003825" y="1546025"/>
            <a:ext cx="61722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Types of vegetables</a:t>
            </a:r>
            <a:endParaRPr sz="4000" b="1" u="sng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311700" y="6506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Round 3</a:t>
            </a:r>
            <a:endParaRPr/>
          </a:p>
        </p:txBody>
      </p:sp>
      <p:sp>
        <p:nvSpPr>
          <p:cNvPr id="79" name="Google Shape;79;p17"/>
          <p:cNvSpPr txBox="1"/>
          <p:nvPr/>
        </p:nvSpPr>
        <p:spPr>
          <a:xfrm>
            <a:off x="1485900" y="1492450"/>
            <a:ext cx="61722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Countries</a:t>
            </a:r>
            <a:endParaRPr sz="4000" b="1" u="sng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311700" y="6506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Round 4</a:t>
            </a:r>
            <a:endParaRPr/>
          </a:p>
        </p:txBody>
      </p:sp>
      <p:sp>
        <p:nvSpPr>
          <p:cNvPr id="85" name="Google Shape;85;p18"/>
          <p:cNvSpPr txBox="1"/>
          <p:nvPr/>
        </p:nvSpPr>
        <p:spPr>
          <a:xfrm>
            <a:off x="1485900" y="1492450"/>
            <a:ext cx="61722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Things that are COLD</a:t>
            </a:r>
            <a:endParaRPr sz="4000" b="1" u="sng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>
            <a:spLocks noGrp="1"/>
          </p:cNvSpPr>
          <p:nvPr>
            <p:ph type="title"/>
          </p:nvPr>
        </p:nvSpPr>
        <p:spPr>
          <a:xfrm>
            <a:off x="311700" y="6506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Round 5</a:t>
            </a:r>
            <a:endParaRPr/>
          </a:p>
        </p:txBody>
      </p:sp>
      <p:sp>
        <p:nvSpPr>
          <p:cNvPr id="91" name="Google Shape;91;p19"/>
          <p:cNvSpPr txBox="1"/>
          <p:nvPr/>
        </p:nvSpPr>
        <p:spPr>
          <a:xfrm>
            <a:off x="1485900" y="1492450"/>
            <a:ext cx="61722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Emotions</a:t>
            </a:r>
            <a:endParaRPr sz="4000" b="1" u="sng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</Words>
  <Application>Microsoft Office PowerPoint</Application>
  <PresentationFormat>On-screen Show (16:9)</PresentationFormat>
  <Paragraphs>18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Simple Light</vt:lpstr>
      <vt:lpstr>The List Game </vt:lpstr>
      <vt:lpstr>Comment ça marche (How it works)</vt:lpstr>
      <vt:lpstr>Round 1</vt:lpstr>
      <vt:lpstr>Round 2</vt:lpstr>
      <vt:lpstr>Round 3</vt:lpstr>
      <vt:lpstr>Round 4</vt:lpstr>
      <vt:lpstr>Round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List Game </dc:title>
  <dc:creator>Amy Olenzek</dc:creator>
  <cp:lastModifiedBy>Amy Olenzek</cp:lastModifiedBy>
  <cp:revision>1</cp:revision>
  <dcterms:modified xsi:type="dcterms:W3CDTF">2022-04-15T17:34:29Z</dcterms:modified>
</cp:coreProperties>
</file>